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60"/>
  </p:normalViewPr>
  <p:slideViewPr>
    <p:cSldViewPr>
      <p:cViewPr varScale="1">
        <p:scale>
          <a:sx n="72" d="100"/>
          <a:sy n="72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4FAAE4-D58A-437F-A295-7130848AD23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02A1F49-A763-4E1B-B7BB-8FF68D498C7D}">
      <dgm:prSet phldrT="[Texto]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pt-PT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Pre-school</a:t>
          </a:r>
          <a:endParaRPr lang="pt-PT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41927F2B-DA16-41FB-A325-68AF99629258}" type="parTrans" cxnId="{5B7B6BEA-7E3C-4916-AD87-A31735101151}">
      <dgm:prSet/>
      <dgm:spPr/>
      <dgm:t>
        <a:bodyPr/>
        <a:lstStyle/>
        <a:p>
          <a:endParaRPr lang="pt-PT"/>
        </a:p>
      </dgm:t>
    </dgm:pt>
    <dgm:pt modelId="{DBC13164-E522-4B1C-9F02-707BEA3704F1}" type="sibTrans" cxnId="{5B7B6BEA-7E3C-4916-AD87-A31735101151}">
      <dgm:prSet/>
      <dgm:spPr/>
      <dgm:t>
        <a:bodyPr/>
        <a:lstStyle/>
        <a:p>
          <a:endParaRPr lang="pt-PT"/>
        </a:p>
      </dgm:t>
    </dgm:pt>
    <dgm:pt modelId="{7A21AA2E-71B6-4D8C-850D-A51EC1C69513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1 year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34F142CB-8601-4560-8666-30E937538871}" type="parTrans" cxnId="{672EFFB7-3F11-4CE7-AF25-1822998C7E94}">
      <dgm:prSet/>
      <dgm:spPr/>
      <dgm:t>
        <a:bodyPr/>
        <a:lstStyle/>
        <a:p>
          <a:endParaRPr lang="pt-PT"/>
        </a:p>
      </dgm:t>
    </dgm:pt>
    <dgm:pt modelId="{66CA5F22-588E-4727-A6B9-C64BA4A1BB65}" type="sibTrans" cxnId="{672EFFB7-3F11-4CE7-AF25-1822998C7E94}">
      <dgm:prSet/>
      <dgm:spPr/>
      <dgm:t>
        <a:bodyPr/>
        <a:lstStyle/>
        <a:p>
          <a:endParaRPr lang="pt-PT"/>
        </a:p>
      </dgm:t>
    </dgm:pt>
    <dgm:pt modelId="{6F80CB22-6678-4831-95CE-ECE23A7EE4FA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Pupils up to 5 years old 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1EE0ABE-62B9-4A31-A386-30E2E57E2159}" type="parTrans" cxnId="{32631F7C-3507-45C8-BA3B-CD832186D9FC}">
      <dgm:prSet/>
      <dgm:spPr/>
      <dgm:t>
        <a:bodyPr/>
        <a:lstStyle/>
        <a:p>
          <a:endParaRPr lang="pt-PT"/>
        </a:p>
      </dgm:t>
    </dgm:pt>
    <dgm:pt modelId="{C9737F26-7208-4C07-BCF6-B1A1B36FB712}" type="sibTrans" cxnId="{32631F7C-3507-45C8-BA3B-CD832186D9FC}">
      <dgm:prSet/>
      <dgm:spPr/>
      <dgm:t>
        <a:bodyPr/>
        <a:lstStyle/>
        <a:p>
          <a:endParaRPr lang="pt-PT"/>
        </a:p>
      </dgm:t>
    </dgm:pt>
    <dgm:pt modelId="{F0B76846-7D39-4D58-A4FF-9B0FC4ED723F}">
      <dgm:prSet phldrT="[Texto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pt-PT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Primary school   (1st cycle</a:t>
          </a:r>
          <a:r>
            <a:rPr lang="pt-PT" b="1" dirty="0" smtClean="0">
              <a:solidFill>
                <a:schemeClr val="tx1"/>
              </a:solidFill>
            </a:rPr>
            <a:t>)</a:t>
          </a:r>
          <a:endParaRPr lang="pt-PT" b="1" dirty="0">
            <a:solidFill>
              <a:schemeClr val="tx1"/>
            </a:solidFill>
          </a:endParaRPr>
        </a:p>
      </dgm:t>
    </dgm:pt>
    <dgm:pt modelId="{AADB3A63-9482-4C1B-A997-0AE6CB3DC6E1}" type="parTrans" cxnId="{CAC9D026-5F9A-4712-8304-5B17ACF0C45C}">
      <dgm:prSet/>
      <dgm:spPr/>
      <dgm:t>
        <a:bodyPr/>
        <a:lstStyle/>
        <a:p>
          <a:endParaRPr lang="pt-PT"/>
        </a:p>
      </dgm:t>
    </dgm:pt>
    <dgm:pt modelId="{C877D037-23CE-4A82-9C04-8FAB4C52013F}" type="sibTrans" cxnId="{CAC9D026-5F9A-4712-8304-5B17ACF0C45C}">
      <dgm:prSet/>
      <dgm:spPr/>
      <dgm:t>
        <a:bodyPr/>
        <a:lstStyle/>
        <a:p>
          <a:endParaRPr lang="pt-PT"/>
        </a:p>
      </dgm:t>
    </dgm:pt>
    <dgm:pt modelId="{B65B9065-1C3F-47F5-A6B6-B20C0E89668D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4 years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9AFA39EA-B078-4490-8B7A-6F4323DFF45A}" type="parTrans" cxnId="{9D3239C7-34C1-40FA-B31D-706908BCD48C}">
      <dgm:prSet/>
      <dgm:spPr/>
      <dgm:t>
        <a:bodyPr/>
        <a:lstStyle/>
        <a:p>
          <a:endParaRPr lang="pt-PT"/>
        </a:p>
      </dgm:t>
    </dgm:pt>
    <dgm:pt modelId="{EB3BA722-8F77-467F-96FC-6416A8C51011}" type="sibTrans" cxnId="{9D3239C7-34C1-40FA-B31D-706908BCD48C}">
      <dgm:prSet/>
      <dgm:spPr/>
      <dgm:t>
        <a:bodyPr/>
        <a:lstStyle/>
        <a:p>
          <a:endParaRPr lang="pt-PT"/>
        </a:p>
      </dgm:t>
    </dgm:pt>
    <dgm:pt modelId="{219F49AE-D342-43B7-AEDB-1EAB78DEA8DA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Pupils of 6 years old 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1CC872DA-A072-4B91-A302-81914B6F4876}" type="parTrans" cxnId="{E2A4269E-3FD4-4267-96C3-2087C40973EB}">
      <dgm:prSet/>
      <dgm:spPr/>
      <dgm:t>
        <a:bodyPr/>
        <a:lstStyle/>
        <a:p>
          <a:endParaRPr lang="pt-PT"/>
        </a:p>
      </dgm:t>
    </dgm:pt>
    <dgm:pt modelId="{3A28EF01-D952-4FBF-8623-E2BEA35CF862}" type="sibTrans" cxnId="{E2A4269E-3FD4-4267-96C3-2087C40973EB}">
      <dgm:prSet/>
      <dgm:spPr/>
      <dgm:t>
        <a:bodyPr/>
        <a:lstStyle/>
        <a:p>
          <a:endParaRPr lang="pt-PT"/>
        </a:p>
      </dgm:t>
    </dgm:pt>
    <dgm:pt modelId="{88FCA646-F95B-42E1-9213-CF343EF78903}">
      <dgm:prSet phldrT="[Texto]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pt-PT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2nd cycle</a:t>
          </a:r>
        </a:p>
      </dgm:t>
    </dgm:pt>
    <dgm:pt modelId="{6EB99FBD-FE1D-49B1-8128-F734F0EA8095}" type="parTrans" cxnId="{74134CB8-8F07-4673-80CD-4753FF2DD536}">
      <dgm:prSet/>
      <dgm:spPr/>
      <dgm:t>
        <a:bodyPr/>
        <a:lstStyle/>
        <a:p>
          <a:endParaRPr lang="pt-PT"/>
        </a:p>
      </dgm:t>
    </dgm:pt>
    <dgm:pt modelId="{DC065B74-750B-4955-967D-9E08F08B28CF}" type="sibTrans" cxnId="{74134CB8-8F07-4673-80CD-4753FF2DD536}">
      <dgm:prSet/>
      <dgm:spPr/>
      <dgm:t>
        <a:bodyPr/>
        <a:lstStyle/>
        <a:p>
          <a:endParaRPr lang="pt-PT"/>
        </a:p>
      </dgm:t>
    </dgm:pt>
    <dgm:pt modelId="{F6063EE7-3CBD-43F0-81FF-D64C3DD98A36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2 years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76C1A69E-8C10-469D-81FB-D2A535D3D7C3}" type="parTrans" cxnId="{3EBFCEDA-23FC-47E2-810A-B6CE2C6C8760}">
      <dgm:prSet/>
      <dgm:spPr/>
      <dgm:t>
        <a:bodyPr/>
        <a:lstStyle/>
        <a:p>
          <a:endParaRPr lang="pt-PT"/>
        </a:p>
      </dgm:t>
    </dgm:pt>
    <dgm:pt modelId="{7C4F8822-A568-4B4A-A24B-CD7D1CA8DE74}" type="sibTrans" cxnId="{3EBFCEDA-23FC-47E2-810A-B6CE2C6C8760}">
      <dgm:prSet/>
      <dgm:spPr/>
      <dgm:t>
        <a:bodyPr/>
        <a:lstStyle/>
        <a:p>
          <a:endParaRPr lang="pt-PT"/>
        </a:p>
      </dgm:t>
    </dgm:pt>
    <dgm:pt modelId="{0501B988-4AE9-4F6E-AAF9-37FA034A9580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Pupils get different teachers for each subject 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AAAB6C1-05CA-49CE-A259-FC009743B6D0}" type="parTrans" cxnId="{FDDAB416-3F03-4390-822A-ECD253B952EA}">
      <dgm:prSet/>
      <dgm:spPr/>
      <dgm:t>
        <a:bodyPr/>
        <a:lstStyle/>
        <a:p>
          <a:endParaRPr lang="pt-PT"/>
        </a:p>
      </dgm:t>
    </dgm:pt>
    <dgm:pt modelId="{B00051D8-5922-4D65-BBEC-3C6DD3776690}" type="sibTrans" cxnId="{FDDAB416-3F03-4390-822A-ECD253B952EA}">
      <dgm:prSet/>
      <dgm:spPr/>
      <dgm:t>
        <a:bodyPr/>
        <a:lstStyle/>
        <a:p>
          <a:endParaRPr lang="pt-PT"/>
        </a:p>
      </dgm:t>
    </dgm:pt>
    <dgm:pt modelId="{71F7DAAE-9CB7-4637-B62A-63166E5B4CB0}" type="pres">
      <dgm:prSet presAssocID="{E84FAAE4-D58A-437F-A295-7130848AD23F}" presName="linearFlow" presStyleCnt="0">
        <dgm:presLayoutVars>
          <dgm:dir/>
          <dgm:animLvl val="lvl"/>
          <dgm:resizeHandles val="exact"/>
        </dgm:presLayoutVars>
      </dgm:prSet>
      <dgm:spPr/>
    </dgm:pt>
    <dgm:pt modelId="{C57B35EF-8A9C-4E7A-B90A-E174BD489B48}" type="pres">
      <dgm:prSet presAssocID="{C02A1F49-A763-4E1B-B7BB-8FF68D498C7D}" presName="composite" presStyleCnt="0"/>
      <dgm:spPr/>
    </dgm:pt>
    <dgm:pt modelId="{6F1C528B-1E34-4CF7-B8F8-BEA8EA195276}" type="pres">
      <dgm:prSet presAssocID="{C02A1F49-A763-4E1B-B7BB-8FF68D498C7D}" presName="parentText" presStyleLbl="alignNode1" presStyleIdx="0" presStyleCnt="3" custScaleX="98461" custLinFactNeighborX="0" custLinFactNeighborY="-2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1ED676C-9291-4C92-822D-BD4C586C089F}" type="pres">
      <dgm:prSet presAssocID="{C02A1F49-A763-4E1B-B7BB-8FF68D498C7D}" presName="descendantText" presStyleLbl="alignAcc1" presStyleIdx="0" presStyleCnt="3" custLinFactNeighborX="331" custLinFactNeighborY="-4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4853987-FFD8-4E7F-A2FD-0874A24E64F8}" type="pres">
      <dgm:prSet presAssocID="{DBC13164-E522-4B1C-9F02-707BEA3704F1}" presName="sp" presStyleCnt="0"/>
      <dgm:spPr/>
    </dgm:pt>
    <dgm:pt modelId="{E08ACBA5-DCE6-49A9-B2C5-1FABA518B2E8}" type="pres">
      <dgm:prSet presAssocID="{F0B76846-7D39-4D58-A4FF-9B0FC4ED723F}" presName="composite" presStyleCnt="0"/>
      <dgm:spPr/>
    </dgm:pt>
    <dgm:pt modelId="{00A5D105-9781-48B9-B04E-5C732C304929}" type="pres">
      <dgm:prSet presAssocID="{F0B76846-7D39-4D58-A4FF-9B0FC4ED72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2725218-1CB2-47F6-B5B7-35F7363F3F49}" type="pres">
      <dgm:prSet presAssocID="{F0B76846-7D39-4D58-A4FF-9B0FC4ED72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F1EC155-8640-40E5-8C64-8983F3E523F1}" type="pres">
      <dgm:prSet presAssocID="{C877D037-23CE-4A82-9C04-8FAB4C52013F}" presName="sp" presStyleCnt="0"/>
      <dgm:spPr/>
    </dgm:pt>
    <dgm:pt modelId="{5BE44676-DEDA-49AF-A266-9CBC07C5DDAB}" type="pres">
      <dgm:prSet presAssocID="{88FCA646-F95B-42E1-9213-CF343EF78903}" presName="composite" presStyleCnt="0"/>
      <dgm:spPr/>
    </dgm:pt>
    <dgm:pt modelId="{520667CF-B207-4C35-A444-3146C28BEE9B}" type="pres">
      <dgm:prSet presAssocID="{88FCA646-F95B-42E1-9213-CF343EF7890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49D5492-02B8-41E7-96E4-1F761EE090C6}" type="pres">
      <dgm:prSet presAssocID="{88FCA646-F95B-42E1-9213-CF343EF7890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74134CB8-8F07-4673-80CD-4753FF2DD536}" srcId="{E84FAAE4-D58A-437F-A295-7130848AD23F}" destId="{88FCA646-F95B-42E1-9213-CF343EF78903}" srcOrd="2" destOrd="0" parTransId="{6EB99FBD-FE1D-49B1-8128-F734F0EA8095}" sibTransId="{DC065B74-750B-4955-967D-9E08F08B28CF}"/>
    <dgm:cxn modelId="{FDDAB416-3F03-4390-822A-ECD253B952EA}" srcId="{88FCA646-F95B-42E1-9213-CF343EF78903}" destId="{0501B988-4AE9-4F6E-AAF9-37FA034A9580}" srcOrd="1" destOrd="0" parTransId="{0AAAB6C1-05CA-49CE-A259-FC009743B6D0}" sibTransId="{B00051D8-5922-4D65-BBEC-3C6DD3776690}"/>
    <dgm:cxn modelId="{C0A00CD2-D3B7-4991-AA4A-7A9FABE09349}" type="presOf" srcId="{88FCA646-F95B-42E1-9213-CF343EF78903}" destId="{520667CF-B207-4C35-A444-3146C28BEE9B}" srcOrd="0" destOrd="0" presId="urn:microsoft.com/office/officeart/2005/8/layout/chevron2"/>
    <dgm:cxn modelId="{CAC9D026-5F9A-4712-8304-5B17ACF0C45C}" srcId="{E84FAAE4-D58A-437F-A295-7130848AD23F}" destId="{F0B76846-7D39-4D58-A4FF-9B0FC4ED723F}" srcOrd="1" destOrd="0" parTransId="{AADB3A63-9482-4C1B-A997-0AE6CB3DC6E1}" sibTransId="{C877D037-23CE-4A82-9C04-8FAB4C52013F}"/>
    <dgm:cxn modelId="{46A72C51-3AD5-4417-B95A-7F766C0709BA}" type="presOf" srcId="{7A21AA2E-71B6-4D8C-850D-A51EC1C69513}" destId="{A1ED676C-9291-4C92-822D-BD4C586C089F}" srcOrd="0" destOrd="0" presId="urn:microsoft.com/office/officeart/2005/8/layout/chevron2"/>
    <dgm:cxn modelId="{456B574B-DC01-4C76-8858-3E207D4B3962}" type="presOf" srcId="{6F80CB22-6678-4831-95CE-ECE23A7EE4FA}" destId="{A1ED676C-9291-4C92-822D-BD4C586C089F}" srcOrd="0" destOrd="1" presId="urn:microsoft.com/office/officeart/2005/8/layout/chevron2"/>
    <dgm:cxn modelId="{780E4243-B07A-4E4B-9088-CF0477E2BA96}" type="presOf" srcId="{E84FAAE4-D58A-437F-A295-7130848AD23F}" destId="{71F7DAAE-9CB7-4637-B62A-63166E5B4CB0}" srcOrd="0" destOrd="0" presId="urn:microsoft.com/office/officeart/2005/8/layout/chevron2"/>
    <dgm:cxn modelId="{48A79CAE-A21C-466A-824D-E46A7D68A00A}" type="presOf" srcId="{F6063EE7-3CBD-43F0-81FF-D64C3DD98A36}" destId="{749D5492-02B8-41E7-96E4-1F761EE090C6}" srcOrd="0" destOrd="0" presId="urn:microsoft.com/office/officeart/2005/8/layout/chevron2"/>
    <dgm:cxn modelId="{3EBFCEDA-23FC-47E2-810A-B6CE2C6C8760}" srcId="{88FCA646-F95B-42E1-9213-CF343EF78903}" destId="{F6063EE7-3CBD-43F0-81FF-D64C3DD98A36}" srcOrd="0" destOrd="0" parTransId="{76C1A69E-8C10-469D-81FB-D2A535D3D7C3}" sibTransId="{7C4F8822-A568-4B4A-A24B-CD7D1CA8DE74}"/>
    <dgm:cxn modelId="{9D3239C7-34C1-40FA-B31D-706908BCD48C}" srcId="{F0B76846-7D39-4D58-A4FF-9B0FC4ED723F}" destId="{B65B9065-1C3F-47F5-A6B6-B20C0E89668D}" srcOrd="0" destOrd="0" parTransId="{9AFA39EA-B078-4490-8B7A-6F4323DFF45A}" sibTransId="{EB3BA722-8F77-467F-96FC-6416A8C51011}"/>
    <dgm:cxn modelId="{32631F7C-3507-45C8-BA3B-CD832186D9FC}" srcId="{C02A1F49-A763-4E1B-B7BB-8FF68D498C7D}" destId="{6F80CB22-6678-4831-95CE-ECE23A7EE4FA}" srcOrd="1" destOrd="0" parTransId="{01EE0ABE-62B9-4A31-A386-30E2E57E2159}" sibTransId="{C9737F26-7208-4C07-BCF6-B1A1B36FB712}"/>
    <dgm:cxn modelId="{4EAD7C1C-37D8-4019-B6BC-0DE9A36BDD7D}" type="presOf" srcId="{C02A1F49-A763-4E1B-B7BB-8FF68D498C7D}" destId="{6F1C528B-1E34-4CF7-B8F8-BEA8EA195276}" srcOrd="0" destOrd="0" presId="urn:microsoft.com/office/officeart/2005/8/layout/chevron2"/>
    <dgm:cxn modelId="{8AC5FE88-D706-4CC8-831A-16F0E8B071EE}" type="presOf" srcId="{B65B9065-1C3F-47F5-A6B6-B20C0E89668D}" destId="{82725218-1CB2-47F6-B5B7-35F7363F3F49}" srcOrd="0" destOrd="0" presId="urn:microsoft.com/office/officeart/2005/8/layout/chevron2"/>
    <dgm:cxn modelId="{85EA0C92-1870-4AF5-8A07-BF345BC3A6BA}" type="presOf" srcId="{219F49AE-D342-43B7-AEDB-1EAB78DEA8DA}" destId="{82725218-1CB2-47F6-B5B7-35F7363F3F49}" srcOrd="0" destOrd="1" presId="urn:microsoft.com/office/officeart/2005/8/layout/chevron2"/>
    <dgm:cxn modelId="{E2A4269E-3FD4-4267-96C3-2087C40973EB}" srcId="{F0B76846-7D39-4D58-A4FF-9B0FC4ED723F}" destId="{219F49AE-D342-43B7-AEDB-1EAB78DEA8DA}" srcOrd="1" destOrd="0" parTransId="{1CC872DA-A072-4B91-A302-81914B6F4876}" sibTransId="{3A28EF01-D952-4FBF-8623-E2BEA35CF862}"/>
    <dgm:cxn modelId="{5B7B6BEA-7E3C-4916-AD87-A31735101151}" srcId="{E84FAAE4-D58A-437F-A295-7130848AD23F}" destId="{C02A1F49-A763-4E1B-B7BB-8FF68D498C7D}" srcOrd="0" destOrd="0" parTransId="{41927F2B-DA16-41FB-A325-68AF99629258}" sibTransId="{DBC13164-E522-4B1C-9F02-707BEA3704F1}"/>
    <dgm:cxn modelId="{A1A42608-68C2-4336-87AA-0099C86DADD8}" type="presOf" srcId="{F0B76846-7D39-4D58-A4FF-9B0FC4ED723F}" destId="{00A5D105-9781-48B9-B04E-5C732C304929}" srcOrd="0" destOrd="0" presId="urn:microsoft.com/office/officeart/2005/8/layout/chevron2"/>
    <dgm:cxn modelId="{672EFFB7-3F11-4CE7-AF25-1822998C7E94}" srcId="{C02A1F49-A763-4E1B-B7BB-8FF68D498C7D}" destId="{7A21AA2E-71B6-4D8C-850D-A51EC1C69513}" srcOrd="0" destOrd="0" parTransId="{34F142CB-8601-4560-8666-30E937538871}" sibTransId="{66CA5F22-588E-4727-A6B9-C64BA4A1BB65}"/>
    <dgm:cxn modelId="{5C9A61DE-1B61-4A5D-B637-11DC15FB8E0B}" type="presOf" srcId="{0501B988-4AE9-4F6E-AAF9-37FA034A9580}" destId="{749D5492-02B8-41E7-96E4-1F761EE090C6}" srcOrd="0" destOrd="1" presId="urn:microsoft.com/office/officeart/2005/8/layout/chevron2"/>
    <dgm:cxn modelId="{C1939743-B21E-403D-B9E1-DB1174A2E618}" type="presParOf" srcId="{71F7DAAE-9CB7-4637-B62A-63166E5B4CB0}" destId="{C57B35EF-8A9C-4E7A-B90A-E174BD489B48}" srcOrd="0" destOrd="0" presId="urn:microsoft.com/office/officeart/2005/8/layout/chevron2"/>
    <dgm:cxn modelId="{051313E8-D81C-4242-8EC6-7D8390AB1780}" type="presParOf" srcId="{C57B35EF-8A9C-4E7A-B90A-E174BD489B48}" destId="{6F1C528B-1E34-4CF7-B8F8-BEA8EA195276}" srcOrd="0" destOrd="0" presId="urn:microsoft.com/office/officeart/2005/8/layout/chevron2"/>
    <dgm:cxn modelId="{9FA9A4BC-A9E8-49F8-83AE-D11F0A36C9AF}" type="presParOf" srcId="{C57B35EF-8A9C-4E7A-B90A-E174BD489B48}" destId="{A1ED676C-9291-4C92-822D-BD4C586C089F}" srcOrd="1" destOrd="0" presId="urn:microsoft.com/office/officeart/2005/8/layout/chevron2"/>
    <dgm:cxn modelId="{7ADFB318-BB50-491B-B7F8-56AFCE6F597B}" type="presParOf" srcId="{71F7DAAE-9CB7-4637-B62A-63166E5B4CB0}" destId="{54853987-FFD8-4E7F-A2FD-0874A24E64F8}" srcOrd="1" destOrd="0" presId="urn:microsoft.com/office/officeart/2005/8/layout/chevron2"/>
    <dgm:cxn modelId="{2B1DA5FD-C1CB-44A0-8C94-7ED9F144348E}" type="presParOf" srcId="{71F7DAAE-9CB7-4637-B62A-63166E5B4CB0}" destId="{E08ACBA5-DCE6-49A9-B2C5-1FABA518B2E8}" srcOrd="2" destOrd="0" presId="urn:microsoft.com/office/officeart/2005/8/layout/chevron2"/>
    <dgm:cxn modelId="{C0C287AC-C582-485E-9D2F-CE95F8E93176}" type="presParOf" srcId="{E08ACBA5-DCE6-49A9-B2C5-1FABA518B2E8}" destId="{00A5D105-9781-48B9-B04E-5C732C304929}" srcOrd="0" destOrd="0" presId="urn:microsoft.com/office/officeart/2005/8/layout/chevron2"/>
    <dgm:cxn modelId="{7E398888-2CEE-4C21-AC78-408C5173AB56}" type="presParOf" srcId="{E08ACBA5-DCE6-49A9-B2C5-1FABA518B2E8}" destId="{82725218-1CB2-47F6-B5B7-35F7363F3F49}" srcOrd="1" destOrd="0" presId="urn:microsoft.com/office/officeart/2005/8/layout/chevron2"/>
    <dgm:cxn modelId="{DAC4D754-35E7-45B7-A29D-7C77D8CC5C54}" type="presParOf" srcId="{71F7DAAE-9CB7-4637-B62A-63166E5B4CB0}" destId="{5F1EC155-8640-40E5-8C64-8983F3E523F1}" srcOrd="3" destOrd="0" presId="urn:microsoft.com/office/officeart/2005/8/layout/chevron2"/>
    <dgm:cxn modelId="{5D6DA7E0-52E4-410A-B05B-DBE22F20F315}" type="presParOf" srcId="{71F7DAAE-9CB7-4637-B62A-63166E5B4CB0}" destId="{5BE44676-DEDA-49AF-A266-9CBC07C5DDAB}" srcOrd="4" destOrd="0" presId="urn:microsoft.com/office/officeart/2005/8/layout/chevron2"/>
    <dgm:cxn modelId="{9C5E7A3F-77FE-4B01-8EC9-F3914F2890E9}" type="presParOf" srcId="{5BE44676-DEDA-49AF-A266-9CBC07C5DDAB}" destId="{520667CF-B207-4C35-A444-3146C28BEE9B}" srcOrd="0" destOrd="0" presId="urn:microsoft.com/office/officeart/2005/8/layout/chevron2"/>
    <dgm:cxn modelId="{078851FD-4B84-48BB-A73F-D3AF3A02812E}" type="presParOf" srcId="{5BE44676-DEDA-49AF-A266-9CBC07C5DDAB}" destId="{749D5492-02B8-41E7-96E4-1F761EE090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8DC126-2339-4818-ACD8-9DBD149DD43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8AB3C643-2C90-4EA5-A19A-A3BF55E4F029}">
      <dgm:prSet phldrT="[Texto]"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3rd cycle</a:t>
          </a:r>
          <a:endParaRPr lang="pt-PT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61BAE272-2521-4418-BD34-97438C993E6D}" type="parTrans" cxnId="{C42A4046-2D0B-4E85-A196-B7BDBFF6A9A3}">
      <dgm:prSet/>
      <dgm:spPr/>
      <dgm:t>
        <a:bodyPr/>
        <a:lstStyle/>
        <a:p>
          <a:endParaRPr lang="pt-PT"/>
        </a:p>
      </dgm:t>
    </dgm:pt>
    <dgm:pt modelId="{C362263A-49C1-4DB2-8C64-4ADF1F963BA6}" type="sibTrans" cxnId="{C42A4046-2D0B-4E85-A196-B7BDBFF6A9A3}">
      <dgm:prSet/>
      <dgm:spPr/>
      <dgm:t>
        <a:bodyPr/>
        <a:lstStyle/>
        <a:p>
          <a:endParaRPr lang="pt-PT"/>
        </a:p>
      </dgm:t>
    </dgm:pt>
    <dgm:pt modelId="{1F5B09B4-DF68-4154-979C-9CDF8F66EEF9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3 years  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83076C8F-0A40-4247-BD04-00FA8AE5B92D}" type="parTrans" cxnId="{EF971A0E-F71F-4713-AC0E-2B34C128B57C}">
      <dgm:prSet/>
      <dgm:spPr/>
      <dgm:t>
        <a:bodyPr/>
        <a:lstStyle/>
        <a:p>
          <a:endParaRPr lang="pt-PT"/>
        </a:p>
      </dgm:t>
    </dgm:pt>
    <dgm:pt modelId="{AC4D8142-65D9-4526-B837-9408C9B2CF7C}" type="sibTrans" cxnId="{EF971A0E-F71F-4713-AC0E-2B34C128B57C}">
      <dgm:prSet/>
      <dgm:spPr/>
      <dgm:t>
        <a:bodyPr/>
        <a:lstStyle/>
        <a:p>
          <a:endParaRPr lang="pt-PT"/>
        </a:p>
      </dgm:t>
    </dgm:pt>
    <dgm:pt modelId="{AE9A555B-4FBC-4A29-8BB3-9338266D3178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Exams last year (portuguese and maths) 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C6EED80E-AE7F-4115-AA53-57914047EDD4}" type="parTrans" cxnId="{76CAA74B-DB9B-46B6-BED7-2700C459BD9F}">
      <dgm:prSet/>
      <dgm:spPr/>
      <dgm:t>
        <a:bodyPr/>
        <a:lstStyle/>
        <a:p>
          <a:endParaRPr lang="pt-PT"/>
        </a:p>
      </dgm:t>
    </dgm:pt>
    <dgm:pt modelId="{89764FF4-19DB-4834-955E-BF3721F968E3}" type="sibTrans" cxnId="{76CAA74B-DB9B-46B6-BED7-2700C459BD9F}">
      <dgm:prSet/>
      <dgm:spPr/>
      <dgm:t>
        <a:bodyPr/>
        <a:lstStyle/>
        <a:p>
          <a:endParaRPr lang="pt-PT"/>
        </a:p>
      </dgm:t>
    </dgm:pt>
    <dgm:pt modelId="{70026D4E-8FBB-4840-99C3-14145BBDDDE2}">
      <dgm:prSet phldrT="[Texto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Secondary</a:t>
          </a:r>
          <a:r>
            <a:rPr lang="pt-PT" sz="1600" dirty="0" smtClean="0">
              <a:solidFill>
                <a:schemeClr val="tx1"/>
              </a:solidFill>
            </a:rPr>
            <a:t> </a:t>
          </a:r>
          <a:endParaRPr lang="pt-PT" sz="1600" dirty="0">
            <a:solidFill>
              <a:schemeClr val="tx1"/>
            </a:solidFill>
          </a:endParaRPr>
        </a:p>
      </dgm:t>
    </dgm:pt>
    <dgm:pt modelId="{44E53B6B-EFEC-4C5E-AF2B-1C2AE4CE10B4}" type="parTrans" cxnId="{9831D315-7DE9-4C32-8533-04F9DF03E298}">
      <dgm:prSet/>
      <dgm:spPr/>
      <dgm:t>
        <a:bodyPr/>
        <a:lstStyle/>
        <a:p>
          <a:endParaRPr lang="pt-PT"/>
        </a:p>
      </dgm:t>
    </dgm:pt>
    <dgm:pt modelId="{5E7A716F-40F8-4EB3-B293-5B53D24F9999}" type="sibTrans" cxnId="{9831D315-7DE9-4C32-8533-04F9DF03E298}">
      <dgm:prSet/>
      <dgm:spPr/>
      <dgm:t>
        <a:bodyPr/>
        <a:lstStyle/>
        <a:p>
          <a:endParaRPr lang="pt-PT"/>
        </a:p>
      </dgm:t>
    </dgm:pt>
    <dgm:pt modelId="{264360B5-2816-49F4-8CB7-B0FD90927907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3 years 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5E72503-337C-4384-B315-C527AA197267}" type="parTrans" cxnId="{47526E6D-75D4-4AE4-8B3D-6D076A1184DF}">
      <dgm:prSet/>
      <dgm:spPr/>
      <dgm:t>
        <a:bodyPr/>
        <a:lstStyle/>
        <a:p>
          <a:endParaRPr lang="pt-PT"/>
        </a:p>
      </dgm:t>
    </dgm:pt>
    <dgm:pt modelId="{4B378D19-2B65-4199-8CF2-1933BB08D09A}" type="sibTrans" cxnId="{47526E6D-75D4-4AE4-8B3D-6D076A1184DF}">
      <dgm:prSet/>
      <dgm:spPr/>
      <dgm:t>
        <a:bodyPr/>
        <a:lstStyle/>
        <a:p>
          <a:endParaRPr lang="pt-PT"/>
        </a:p>
      </dgm:t>
    </dgm:pt>
    <dgm:pt modelId="{BBD8B30A-988B-426F-96D6-C53EC8B171A6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Exams in 11th and 12th forms 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20D3D23C-366C-43BF-96B2-8C755DAC51FF}" type="parTrans" cxnId="{C18606D6-72A0-433D-81CF-23B11A1D8FB4}">
      <dgm:prSet/>
      <dgm:spPr/>
      <dgm:t>
        <a:bodyPr/>
        <a:lstStyle/>
        <a:p>
          <a:endParaRPr lang="pt-PT"/>
        </a:p>
      </dgm:t>
    </dgm:pt>
    <dgm:pt modelId="{30ECBB88-75F4-4AE1-9F0D-19FE69BCA2BA}" type="sibTrans" cxnId="{C18606D6-72A0-433D-81CF-23B11A1D8FB4}">
      <dgm:prSet/>
      <dgm:spPr/>
      <dgm:t>
        <a:bodyPr/>
        <a:lstStyle/>
        <a:p>
          <a:endParaRPr lang="pt-PT"/>
        </a:p>
      </dgm:t>
    </dgm:pt>
    <dgm:pt modelId="{BCB1DAF5-B402-436F-9E4C-7F71ED1EB504}">
      <dgm:prSet phldrT="[Texto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pt-PT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University</a:t>
          </a:r>
          <a:endParaRPr lang="pt-PT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FB10BBBC-E086-4B31-BB84-C20043A0B92D}" type="parTrans" cxnId="{6180B47A-F1E9-48E8-A768-9B55A299745F}">
      <dgm:prSet/>
      <dgm:spPr/>
      <dgm:t>
        <a:bodyPr/>
        <a:lstStyle/>
        <a:p>
          <a:endParaRPr lang="pt-PT"/>
        </a:p>
      </dgm:t>
    </dgm:pt>
    <dgm:pt modelId="{5E4CB9A6-6D92-4F1A-BE11-4AF0F85A6D93}" type="sibTrans" cxnId="{6180B47A-F1E9-48E8-A768-9B55A299745F}">
      <dgm:prSet/>
      <dgm:spPr/>
      <dgm:t>
        <a:bodyPr/>
        <a:lstStyle/>
        <a:p>
          <a:endParaRPr lang="pt-PT"/>
        </a:p>
      </dgm:t>
    </dgm:pt>
    <dgm:pt modelId="{2622F5A2-BAFE-4961-9444-2C19A88B9CCE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Admission subject to exam marks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3B132226-1C45-4B36-966D-57E9896E0CCA}" type="parTrans" cxnId="{55C18EEC-0D64-4B69-8DE6-66746450F168}">
      <dgm:prSet/>
      <dgm:spPr/>
      <dgm:t>
        <a:bodyPr/>
        <a:lstStyle/>
        <a:p>
          <a:endParaRPr lang="pt-PT"/>
        </a:p>
      </dgm:t>
    </dgm:pt>
    <dgm:pt modelId="{CE8EFC79-4AE1-4A70-8858-A1E0D2EDAADE}" type="sibTrans" cxnId="{55C18EEC-0D64-4B69-8DE6-66746450F168}">
      <dgm:prSet/>
      <dgm:spPr/>
      <dgm:t>
        <a:bodyPr/>
        <a:lstStyle/>
        <a:p>
          <a:endParaRPr lang="pt-PT"/>
        </a:p>
      </dgm:t>
    </dgm:pt>
    <dgm:pt modelId="{02D4E56E-6A11-4445-8424-632256A78D63}">
      <dgm:prSet phldrT="[Texto]" custT="1"/>
      <dgm:spPr/>
      <dgm:t>
        <a:bodyPr/>
        <a:lstStyle/>
        <a:p>
          <a:r>
            <a:rPr lang="pt-PT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No longer a degree is a guarantee for a job </a:t>
          </a:r>
          <a:endParaRPr lang="pt-PT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5ACF11D7-A9AF-4E75-8658-F2731AC29604}" type="parTrans" cxnId="{D71C98D7-0376-4205-926A-7BC355F2C55E}">
      <dgm:prSet/>
      <dgm:spPr/>
      <dgm:t>
        <a:bodyPr/>
        <a:lstStyle/>
        <a:p>
          <a:endParaRPr lang="pt-PT"/>
        </a:p>
      </dgm:t>
    </dgm:pt>
    <dgm:pt modelId="{EF1AB5AC-0646-4F74-92A5-1A7699C0B378}" type="sibTrans" cxnId="{D71C98D7-0376-4205-926A-7BC355F2C55E}">
      <dgm:prSet/>
      <dgm:spPr/>
      <dgm:t>
        <a:bodyPr/>
        <a:lstStyle/>
        <a:p>
          <a:endParaRPr lang="pt-PT"/>
        </a:p>
      </dgm:t>
    </dgm:pt>
    <dgm:pt modelId="{AF701800-6528-4B7F-9F96-D9472B077EEC}" type="pres">
      <dgm:prSet presAssocID="{CC8DC126-2339-4818-ACD8-9DBD149DD43B}" presName="linearFlow" presStyleCnt="0">
        <dgm:presLayoutVars>
          <dgm:dir/>
          <dgm:animLvl val="lvl"/>
          <dgm:resizeHandles val="exact"/>
        </dgm:presLayoutVars>
      </dgm:prSet>
      <dgm:spPr/>
    </dgm:pt>
    <dgm:pt modelId="{5C1EC618-554E-4B32-B727-9D2673560CEC}" type="pres">
      <dgm:prSet presAssocID="{8AB3C643-2C90-4EA5-A19A-A3BF55E4F029}" presName="composite" presStyleCnt="0"/>
      <dgm:spPr/>
    </dgm:pt>
    <dgm:pt modelId="{8871C0F9-F762-40E2-AC00-C2CF5EA5778D}" type="pres">
      <dgm:prSet presAssocID="{8AB3C643-2C90-4EA5-A19A-A3BF55E4F029}" presName="parentText" presStyleLbl="alignNode1" presStyleIdx="0" presStyleCnt="3" custLinFactNeighborY="-2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026C528-7C22-4EFD-8EF4-224219B4E68E}" type="pres">
      <dgm:prSet presAssocID="{8AB3C643-2C90-4EA5-A19A-A3BF55E4F02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CAE604A-7765-45B8-9B2B-7AF80CE16F83}" type="pres">
      <dgm:prSet presAssocID="{C362263A-49C1-4DB2-8C64-4ADF1F963BA6}" presName="sp" presStyleCnt="0"/>
      <dgm:spPr/>
    </dgm:pt>
    <dgm:pt modelId="{84AF5080-E380-4CE2-814D-A30FFEA1FFF2}" type="pres">
      <dgm:prSet presAssocID="{70026D4E-8FBB-4840-99C3-14145BBDDDE2}" presName="composite" presStyleCnt="0"/>
      <dgm:spPr/>
    </dgm:pt>
    <dgm:pt modelId="{F8376FCB-FBF4-4792-B0A1-1E1D4B175C18}" type="pres">
      <dgm:prSet presAssocID="{70026D4E-8FBB-4840-99C3-14145BBDDDE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1235559-0C06-43D5-8077-15DD1382E600}" type="pres">
      <dgm:prSet presAssocID="{70026D4E-8FBB-4840-99C3-14145BBDDDE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84FAA94-BED4-4CA4-99E4-FCF15F42147B}" type="pres">
      <dgm:prSet presAssocID="{5E7A716F-40F8-4EB3-B293-5B53D24F9999}" presName="sp" presStyleCnt="0"/>
      <dgm:spPr/>
    </dgm:pt>
    <dgm:pt modelId="{B49A52DD-DCBE-4E4B-A79E-B04A9A578F06}" type="pres">
      <dgm:prSet presAssocID="{BCB1DAF5-B402-436F-9E4C-7F71ED1EB504}" presName="composite" presStyleCnt="0"/>
      <dgm:spPr/>
    </dgm:pt>
    <dgm:pt modelId="{BA5C8B7E-B282-44BA-A2DD-2FF92163F4E7}" type="pres">
      <dgm:prSet presAssocID="{BCB1DAF5-B402-436F-9E4C-7F71ED1EB50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B456BC1-65E7-4B74-B79C-35C49296CE86}" type="pres">
      <dgm:prSet presAssocID="{BCB1DAF5-B402-436F-9E4C-7F71ED1EB50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7526E6D-75D4-4AE4-8B3D-6D076A1184DF}" srcId="{70026D4E-8FBB-4840-99C3-14145BBDDDE2}" destId="{264360B5-2816-49F4-8CB7-B0FD90927907}" srcOrd="0" destOrd="0" parTransId="{05E72503-337C-4384-B315-C527AA197267}" sibTransId="{4B378D19-2B65-4199-8CF2-1933BB08D09A}"/>
    <dgm:cxn modelId="{E9AB2346-8D58-498E-9556-5C6E1C90AF2E}" type="presOf" srcId="{2622F5A2-BAFE-4961-9444-2C19A88B9CCE}" destId="{5B456BC1-65E7-4B74-B79C-35C49296CE86}" srcOrd="0" destOrd="0" presId="urn:microsoft.com/office/officeart/2005/8/layout/chevron2"/>
    <dgm:cxn modelId="{C42A4046-2D0B-4E85-A196-B7BDBFF6A9A3}" srcId="{CC8DC126-2339-4818-ACD8-9DBD149DD43B}" destId="{8AB3C643-2C90-4EA5-A19A-A3BF55E4F029}" srcOrd="0" destOrd="0" parTransId="{61BAE272-2521-4418-BD34-97438C993E6D}" sibTransId="{C362263A-49C1-4DB2-8C64-4ADF1F963BA6}"/>
    <dgm:cxn modelId="{EF971A0E-F71F-4713-AC0E-2B34C128B57C}" srcId="{8AB3C643-2C90-4EA5-A19A-A3BF55E4F029}" destId="{1F5B09B4-DF68-4154-979C-9CDF8F66EEF9}" srcOrd="0" destOrd="0" parTransId="{83076C8F-0A40-4247-BD04-00FA8AE5B92D}" sibTransId="{AC4D8142-65D9-4526-B837-9408C9B2CF7C}"/>
    <dgm:cxn modelId="{55C18EEC-0D64-4B69-8DE6-66746450F168}" srcId="{BCB1DAF5-B402-436F-9E4C-7F71ED1EB504}" destId="{2622F5A2-BAFE-4961-9444-2C19A88B9CCE}" srcOrd="0" destOrd="0" parTransId="{3B132226-1C45-4B36-966D-57E9896E0CCA}" sibTransId="{CE8EFC79-4AE1-4A70-8858-A1E0D2EDAADE}"/>
    <dgm:cxn modelId="{76CAA74B-DB9B-46B6-BED7-2700C459BD9F}" srcId="{8AB3C643-2C90-4EA5-A19A-A3BF55E4F029}" destId="{AE9A555B-4FBC-4A29-8BB3-9338266D3178}" srcOrd="1" destOrd="0" parTransId="{C6EED80E-AE7F-4115-AA53-57914047EDD4}" sibTransId="{89764FF4-19DB-4834-955E-BF3721F968E3}"/>
    <dgm:cxn modelId="{F88A3F94-0153-4D54-BE60-42B873CF750E}" type="presOf" srcId="{CC8DC126-2339-4818-ACD8-9DBD149DD43B}" destId="{AF701800-6528-4B7F-9F96-D9472B077EEC}" srcOrd="0" destOrd="0" presId="urn:microsoft.com/office/officeart/2005/8/layout/chevron2"/>
    <dgm:cxn modelId="{07D62D99-B406-4469-B085-C0C65D9F3FA6}" type="presOf" srcId="{1F5B09B4-DF68-4154-979C-9CDF8F66EEF9}" destId="{D026C528-7C22-4EFD-8EF4-224219B4E68E}" srcOrd="0" destOrd="0" presId="urn:microsoft.com/office/officeart/2005/8/layout/chevron2"/>
    <dgm:cxn modelId="{0DDA0565-C930-48AA-B2AB-B6B28C6CA9B8}" type="presOf" srcId="{02D4E56E-6A11-4445-8424-632256A78D63}" destId="{5B456BC1-65E7-4B74-B79C-35C49296CE86}" srcOrd="0" destOrd="1" presId="urn:microsoft.com/office/officeart/2005/8/layout/chevron2"/>
    <dgm:cxn modelId="{1C688F52-18C7-48AF-A07B-01543D19FA1C}" type="presOf" srcId="{BBD8B30A-988B-426F-96D6-C53EC8B171A6}" destId="{91235559-0C06-43D5-8077-15DD1382E600}" srcOrd="0" destOrd="1" presId="urn:microsoft.com/office/officeart/2005/8/layout/chevron2"/>
    <dgm:cxn modelId="{A1DAC2E7-F7A3-4559-AE0B-B4F028E13EAD}" type="presOf" srcId="{70026D4E-8FBB-4840-99C3-14145BBDDDE2}" destId="{F8376FCB-FBF4-4792-B0A1-1E1D4B175C18}" srcOrd="0" destOrd="0" presId="urn:microsoft.com/office/officeart/2005/8/layout/chevron2"/>
    <dgm:cxn modelId="{D71C98D7-0376-4205-926A-7BC355F2C55E}" srcId="{BCB1DAF5-B402-436F-9E4C-7F71ED1EB504}" destId="{02D4E56E-6A11-4445-8424-632256A78D63}" srcOrd="1" destOrd="0" parTransId="{5ACF11D7-A9AF-4E75-8658-F2731AC29604}" sibTransId="{EF1AB5AC-0646-4F74-92A5-1A7699C0B378}"/>
    <dgm:cxn modelId="{FF840366-D2AA-4DCE-B6CE-86505F0DE323}" type="presOf" srcId="{264360B5-2816-49F4-8CB7-B0FD90927907}" destId="{91235559-0C06-43D5-8077-15DD1382E600}" srcOrd="0" destOrd="0" presId="urn:microsoft.com/office/officeart/2005/8/layout/chevron2"/>
    <dgm:cxn modelId="{598A206C-CC46-478D-80B7-F3BD2E1A4CA7}" type="presOf" srcId="{AE9A555B-4FBC-4A29-8BB3-9338266D3178}" destId="{D026C528-7C22-4EFD-8EF4-224219B4E68E}" srcOrd="0" destOrd="1" presId="urn:microsoft.com/office/officeart/2005/8/layout/chevron2"/>
    <dgm:cxn modelId="{9831D315-7DE9-4C32-8533-04F9DF03E298}" srcId="{CC8DC126-2339-4818-ACD8-9DBD149DD43B}" destId="{70026D4E-8FBB-4840-99C3-14145BBDDDE2}" srcOrd="1" destOrd="0" parTransId="{44E53B6B-EFEC-4C5E-AF2B-1C2AE4CE10B4}" sibTransId="{5E7A716F-40F8-4EB3-B293-5B53D24F9999}"/>
    <dgm:cxn modelId="{C18606D6-72A0-433D-81CF-23B11A1D8FB4}" srcId="{70026D4E-8FBB-4840-99C3-14145BBDDDE2}" destId="{BBD8B30A-988B-426F-96D6-C53EC8B171A6}" srcOrd="1" destOrd="0" parTransId="{20D3D23C-366C-43BF-96B2-8C755DAC51FF}" sibTransId="{30ECBB88-75F4-4AE1-9F0D-19FE69BCA2BA}"/>
    <dgm:cxn modelId="{54C73052-E91E-4165-B2EC-145E8D21E0DF}" type="presOf" srcId="{8AB3C643-2C90-4EA5-A19A-A3BF55E4F029}" destId="{8871C0F9-F762-40E2-AC00-C2CF5EA5778D}" srcOrd="0" destOrd="0" presId="urn:microsoft.com/office/officeart/2005/8/layout/chevron2"/>
    <dgm:cxn modelId="{CC4FBC6F-6C3A-4F19-9C8F-D305320ABA73}" type="presOf" srcId="{BCB1DAF5-B402-436F-9E4C-7F71ED1EB504}" destId="{BA5C8B7E-B282-44BA-A2DD-2FF92163F4E7}" srcOrd="0" destOrd="0" presId="urn:microsoft.com/office/officeart/2005/8/layout/chevron2"/>
    <dgm:cxn modelId="{6180B47A-F1E9-48E8-A768-9B55A299745F}" srcId="{CC8DC126-2339-4818-ACD8-9DBD149DD43B}" destId="{BCB1DAF5-B402-436F-9E4C-7F71ED1EB504}" srcOrd="2" destOrd="0" parTransId="{FB10BBBC-E086-4B31-BB84-C20043A0B92D}" sibTransId="{5E4CB9A6-6D92-4F1A-BE11-4AF0F85A6D93}"/>
    <dgm:cxn modelId="{B2AC337D-1478-4800-92AB-414BBF91887D}" type="presParOf" srcId="{AF701800-6528-4B7F-9F96-D9472B077EEC}" destId="{5C1EC618-554E-4B32-B727-9D2673560CEC}" srcOrd="0" destOrd="0" presId="urn:microsoft.com/office/officeart/2005/8/layout/chevron2"/>
    <dgm:cxn modelId="{0BE7AD67-425D-40AE-ACF6-7E9A2AB332AD}" type="presParOf" srcId="{5C1EC618-554E-4B32-B727-9D2673560CEC}" destId="{8871C0F9-F762-40E2-AC00-C2CF5EA5778D}" srcOrd="0" destOrd="0" presId="urn:microsoft.com/office/officeart/2005/8/layout/chevron2"/>
    <dgm:cxn modelId="{48C00BA6-690F-4C1C-8828-5183925FE60A}" type="presParOf" srcId="{5C1EC618-554E-4B32-B727-9D2673560CEC}" destId="{D026C528-7C22-4EFD-8EF4-224219B4E68E}" srcOrd="1" destOrd="0" presId="urn:microsoft.com/office/officeart/2005/8/layout/chevron2"/>
    <dgm:cxn modelId="{BE36B585-95F3-4A22-8BE1-AD25A890F253}" type="presParOf" srcId="{AF701800-6528-4B7F-9F96-D9472B077EEC}" destId="{1CAE604A-7765-45B8-9B2B-7AF80CE16F83}" srcOrd="1" destOrd="0" presId="urn:microsoft.com/office/officeart/2005/8/layout/chevron2"/>
    <dgm:cxn modelId="{40B8C8A8-D060-4362-858F-A84971AF1668}" type="presParOf" srcId="{AF701800-6528-4B7F-9F96-D9472B077EEC}" destId="{84AF5080-E380-4CE2-814D-A30FFEA1FFF2}" srcOrd="2" destOrd="0" presId="urn:microsoft.com/office/officeart/2005/8/layout/chevron2"/>
    <dgm:cxn modelId="{71831772-5AEB-4A76-A4D0-2565D8C756B2}" type="presParOf" srcId="{84AF5080-E380-4CE2-814D-A30FFEA1FFF2}" destId="{F8376FCB-FBF4-4792-B0A1-1E1D4B175C18}" srcOrd="0" destOrd="0" presId="urn:microsoft.com/office/officeart/2005/8/layout/chevron2"/>
    <dgm:cxn modelId="{1A79A0BB-D99B-4948-AD60-D842F7BF972E}" type="presParOf" srcId="{84AF5080-E380-4CE2-814D-A30FFEA1FFF2}" destId="{91235559-0C06-43D5-8077-15DD1382E600}" srcOrd="1" destOrd="0" presId="urn:microsoft.com/office/officeart/2005/8/layout/chevron2"/>
    <dgm:cxn modelId="{E372B7E2-882E-40C9-BE51-6C3E7C66E337}" type="presParOf" srcId="{AF701800-6528-4B7F-9F96-D9472B077EEC}" destId="{F84FAA94-BED4-4CA4-99E4-FCF15F42147B}" srcOrd="3" destOrd="0" presId="urn:microsoft.com/office/officeart/2005/8/layout/chevron2"/>
    <dgm:cxn modelId="{1BD483AB-487B-45E3-80B9-8EC3300E0F67}" type="presParOf" srcId="{AF701800-6528-4B7F-9F96-D9472B077EEC}" destId="{B49A52DD-DCBE-4E4B-A79E-B04A9A578F06}" srcOrd="4" destOrd="0" presId="urn:microsoft.com/office/officeart/2005/8/layout/chevron2"/>
    <dgm:cxn modelId="{C39C76A9-A167-4F0D-B73F-969887B91DB5}" type="presParOf" srcId="{B49A52DD-DCBE-4E4B-A79E-B04A9A578F06}" destId="{BA5C8B7E-B282-44BA-A2DD-2FF92163F4E7}" srcOrd="0" destOrd="0" presId="urn:microsoft.com/office/officeart/2005/8/layout/chevron2"/>
    <dgm:cxn modelId="{6933D3C0-FA0D-4128-9017-5B4ADB4F3846}" type="presParOf" srcId="{B49A52DD-DCBE-4E4B-A79E-B04A9A578F06}" destId="{5B456BC1-65E7-4B74-B79C-35C49296CE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1C528B-1E34-4CF7-B8F8-BEA8EA195276}">
      <dsp:nvSpPr>
        <dsp:cNvPr id="0" name=""/>
        <dsp:cNvSpPr/>
      </dsp:nvSpPr>
      <dsp:spPr>
        <a:xfrm rot="5400000">
          <a:off x="-263140" y="263146"/>
          <a:ext cx="1637567" cy="1111285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Pre-school</a:t>
          </a:r>
          <a:endParaRPr lang="pt-PT" sz="1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 rot="5400000">
        <a:off x="-263140" y="263146"/>
        <a:ext cx="1637567" cy="1111285"/>
      </dsp:txXfrm>
    </dsp:sp>
    <dsp:sp modelId="{A1ED676C-9291-4C92-822D-BD4C586C089F}">
      <dsp:nvSpPr>
        <dsp:cNvPr id="0" name=""/>
        <dsp:cNvSpPr/>
      </dsp:nvSpPr>
      <dsp:spPr>
        <a:xfrm rot="5400000">
          <a:off x="4142508" y="-3013852"/>
          <a:ext cx="1073239" cy="7100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1 year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Pupils up to 5 years old 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 rot="5400000">
        <a:off x="4142508" y="-3013852"/>
        <a:ext cx="1073239" cy="7100944"/>
      </dsp:txXfrm>
    </dsp:sp>
    <dsp:sp modelId="{00A5D105-9781-48B9-B04E-5C732C304929}">
      <dsp:nvSpPr>
        <dsp:cNvPr id="0" name=""/>
        <dsp:cNvSpPr/>
      </dsp:nvSpPr>
      <dsp:spPr>
        <a:xfrm rot="5400000">
          <a:off x="-254455" y="1698653"/>
          <a:ext cx="1637567" cy="1128655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Primary school   (1st cycle</a:t>
          </a:r>
          <a:r>
            <a:rPr lang="pt-PT" sz="1200" b="1" kern="1200" dirty="0" smtClean="0">
              <a:solidFill>
                <a:schemeClr val="tx1"/>
              </a:solidFill>
            </a:rPr>
            <a:t>)</a:t>
          </a:r>
          <a:endParaRPr lang="pt-PT" sz="1200" b="1" kern="1200" dirty="0">
            <a:solidFill>
              <a:schemeClr val="tx1"/>
            </a:solidFill>
          </a:endParaRPr>
        </a:p>
      </dsp:txBody>
      <dsp:txXfrm rot="5400000">
        <a:off x="-254455" y="1698653"/>
        <a:ext cx="1637567" cy="1128655"/>
      </dsp:txXfrm>
    </dsp:sp>
    <dsp:sp modelId="{82725218-1CB2-47F6-B5B7-35F7363F3F49}">
      <dsp:nvSpPr>
        <dsp:cNvPr id="0" name=""/>
        <dsp:cNvSpPr/>
      </dsp:nvSpPr>
      <dsp:spPr>
        <a:xfrm rot="5400000">
          <a:off x="4142508" y="-1569654"/>
          <a:ext cx="1073239" cy="7100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4 years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Pupils of 6 years old 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 rot="5400000">
        <a:off x="4142508" y="-1569654"/>
        <a:ext cx="1073239" cy="7100944"/>
      </dsp:txXfrm>
    </dsp:sp>
    <dsp:sp modelId="{520667CF-B207-4C35-A444-3146C28BEE9B}">
      <dsp:nvSpPr>
        <dsp:cNvPr id="0" name=""/>
        <dsp:cNvSpPr/>
      </dsp:nvSpPr>
      <dsp:spPr>
        <a:xfrm rot="5400000">
          <a:off x="-254455" y="3142403"/>
          <a:ext cx="1637567" cy="1128655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2nd cycle</a:t>
          </a:r>
        </a:p>
      </dsp:txBody>
      <dsp:txXfrm rot="5400000">
        <a:off x="-254455" y="3142403"/>
        <a:ext cx="1637567" cy="1128655"/>
      </dsp:txXfrm>
    </dsp:sp>
    <dsp:sp modelId="{749D5492-02B8-41E7-96E4-1F761EE090C6}">
      <dsp:nvSpPr>
        <dsp:cNvPr id="0" name=""/>
        <dsp:cNvSpPr/>
      </dsp:nvSpPr>
      <dsp:spPr>
        <a:xfrm rot="5400000">
          <a:off x="4142508" y="-125904"/>
          <a:ext cx="1073239" cy="7100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2 years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Pupils get different teachers for each subject 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 rot="5400000">
        <a:off x="4142508" y="-125904"/>
        <a:ext cx="1073239" cy="71009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71C0F9-F762-40E2-AC00-C2CF5EA5778D}">
      <dsp:nvSpPr>
        <dsp:cNvPr id="0" name=""/>
        <dsp:cNvSpPr/>
      </dsp:nvSpPr>
      <dsp:spPr>
        <a:xfrm rot="5400000">
          <a:off x="-245635" y="245640"/>
          <a:ext cx="1637567" cy="1146297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3rd cycle</a:t>
          </a:r>
          <a:endParaRPr lang="pt-PT" sz="1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 rot="5400000">
        <a:off x="-245635" y="245640"/>
        <a:ext cx="1637567" cy="1146297"/>
      </dsp:txXfrm>
    </dsp:sp>
    <dsp:sp modelId="{D026C528-7C22-4EFD-8EF4-224219B4E68E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3 years  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Exams last year (portuguese and maths) 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 rot="5400000">
        <a:off x="4155739" y="-3008994"/>
        <a:ext cx="1064418" cy="7083302"/>
      </dsp:txXfrm>
    </dsp:sp>
    <dsp:sp modelId="{F8376FCB-FBF4-4792-B0A1-1E1D4B175C18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Secondary</a:t>
          </a:r>
          <a:r>
            <a:rPr lang="pt-PT" sz="1600" kern="1200" dirty="0" smtClean="0">
              <a:solidFill>
                <a:schemeClr val="tx1"/>
              </a:solidFill>
            </a:rPr>
            <a:t> </a:t>
          </a:r>
          <a:endParaRPr lang="pt-PT" sz="1600" kern="1200" dirty="0">
            <a:solidFill>
              <a:schemeClr val="tx1"/>
            </a:solidFill>
          </a:endParaRPr>
        </a:p>
      </dsp:txBody>
      <dsp:txXfrm rot="5400000">
        <a:off x="-245635" y="1689832"/>
        <a:ext cx="1637567" cy="1146297"/>
      </dsp:txXfrm>
    </dsp:sp>
    <dsp:sp modelId="{91235559-0C06-43D5-8077-15DD1382E600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3 years 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Exams in 11th and 12th forms 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 rot="5400000">
        <a:off x="4155739" y="-1565244"/>
        <a:ext cx="1064418" cy="7083302"/>
      </dsp:txXfrm>
    </dsp:sp>
    <dsp:sp modelId="{BA5C8B7E-B282-44BA-A2DD-2FF92163F4E7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University</a:t>
          </a:r>
          <a:endParaRPr lang="pt-PT" sz="1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 rot="5400000">
        <a:off x="-245635" y="3133582"/>
        <a:ext cx="1637567" cy="1146297"/>
      </dsp:txXfrm>
    </dsp:sp>
    <dsp:sp modelId="{5B456BC1-65E7-4B74-B79C-35C49296CE86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Admission subject to exam marks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No longer a degree is a guarantee for a job </a:t>
          </a:r>
          <a:endParaRPr lang="pt-PT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43474-45D1-44C8-BE67-087C39428D62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EB09C-D05B-41FA-B2B4-E43D8431441F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EB09C-D05B-41FA-B2B4-E43D8431441F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878B5-F64C-4175-85BB-EFFD92592613}" type="datetimeFigureOut">
              <a:rPr lang="pt-PT" smtClean="0"/>
              <a:t>11-03-2013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7B94F-F946-49D3-AE8D-CB0D2B01CFD7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9.jpeg"/><Relationship Id="rId5" Type="http://schemas.openxmlformats.org/officeDocument/2006/relationships/diagramLayout" Target="../diagrams/layout2.xml"/><Relationship Id="rId10" Type="http://schemas.openxmlformats.org/officeDocument/2006/relationships/image" Target="../media/image8.jpeg"/><Relationship Id="rId4" Type="http://schemas.openxmlformats.org/officeDocument/2006/relationships/diagramData" Target="../diagrams/data2.xm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4048" y="1340768"/>
            <a:ext cx="3168352" cy="1944216"/>
          </a:xfrm>
        </p:spPr>
        <p:txBody>
          <a:bodyPr>
            <a:normAutofit/>
          </a:bodyPr>
          <a:lstStyle/>
          <a:p>
            <a:r>
              <a:rPr lang="pt-PT" sz="2000" u="dashHeavy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6"/>
                  </a:solidFill>
                </a:uFill>
                <a:latin typeface="Century Gothic" pitchFamily="34" charset="0"/>
              </a:rPr>
              <a:t>Public system</a:t>
            </a:r>
            <a:endParaRPr lang="pt-PT" sz="2000" u="dashHeavy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chemeClr val="accent6"/>
                </a:solidFill>
              </a:uFill>
              <a:latin typeface="Century Gothic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499992" y="980728"/>
            <a:ext cx="41168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 Gothic" pitchFamily="34" charset="0"/>
              </a:rPr>
              <a:t>Portuguese school system </a:t>
            </a:r>
            <a:endParaRPr lang="pt-PT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8" name="Imagem 7" descr="pencil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764704"/>
            <a:ext cx="288032" cy="998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m 4" descr="pre_escola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08304" y="1052736"/>
            <a:ext cx="1344183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 descr="untitle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2492896"/>
            <a:ext cx="1296144" cy="10441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m 6" descr="Calendário Escola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596336" y="4001014"/>
            <a:ext cx="1008112" cy="9514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Imagem 4" descr="downloa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980728"/>
            <a:ext cx="1244377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 descr="Progressão secundári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812360" y="2420888"/>
            <a:ext cx="901344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m 6" descr="1275985234_88136813_1-Fotos-de--Faco-trabalhos-escolares-e-universidade-1275985234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24328" y="3861048"/>
            <a:ext cx="1152128" cy="1013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76</Words>
  <Application>Microsoft Office PowerPoint</Application>
  <PresentationFormat>Apresentação na tela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Portuguese school system</dc:title>
  <dc:creator>Guta</dc:creator>
  <cp:lastModifiedBy>Guta</cp:lastModifiedBy>
  <cp:revision>13</cp:revision>
  <dcterms:created xsi:type="dcterms:W3CDTF">2013-03-11T21:11:20Z</dcterms:created>
  <dcterms:modified xsi:type="dcterms:W3CDTF">2013-03-11T23:49:13Z</dcterms:modified>
</cp:coreProperties>
</file>